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7A1BB8-481B-4E2C-A938-86E31D4A972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A689E1-7B60-48D0-8D18-B5FA966D24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8. VEGF protein levels determined by ELISA in conditioned medium from the co‐cultures of human stromal (S) or glandular epithelial (G) cells and HMMECs on which tube formation is shown in Figure 7. C, medium alone; E2, estradiol. Values are the means (±SEM) expressed in pg/106 glandular epithelial or stromal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34ED03-EE85-474C-95A7-C5D7ABCC094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umrep/deg4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18, Issue 10, October 2003, Pages 2039–2047, </a:t>
            </a:r>
            <a:r>
              <a:rPr lang="en-US" altLang="en-US" sz="1000">
                <a:solidFill>
                  <a:srgbClr val="333333"/>
                </a:solidFill>
                <a:hlinkClick r:id="rId3"/>
              </a:rPr>
              <a:t>https://doi.org/10.1093/humrep/deg415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8. VEGF protein levels determined by ELISA in conditioned medium from the co‐cultures of human stromal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VEGF protein levels determined by ELISA in conditioned medium from the co‐cultures of human stromal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2024-04-26T21:41:35Z</dcterms:modified>
</cp:coreProperties>
</file>