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7F86D6-C583-4C97-B124-29473FF7B8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4DBF65-B3B6-4426-A62A-3222A087D2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Cluster analysis of the predicted gene sequences. Predicted genes in Chenopodeum quinoa, Amaranthus hypochondriacus, Beta vulgaris, Spinacia oleracea, and Arabidopsis thaliana were clustered into gene families. The number in each section represents the number of clusters, and the numbers in parentheses in the central section represent the numbers of genes included from each species. The number below the species shows the total number of genes used as input for the CD-HIT (-c: 0.4, -aL: 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Kazusa DNA Research Institute.This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AB00B1-2AB5-49F8-8E00-BE054F7147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w0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23, Issue 6, December 2016, Pages 535–546, </a:t>
            </a:r>
            <a:r>
              <a:rPr lang="en-US" altLang="en-US" sz="1000">
                <a:solidFill>
                  <a:srgbClr val="333333"/>
                </a:solidFill>
                <a:hlinkClick r:id="rId3"/>
              </a:rPr>
              <a:t>https://doi.org/10.1093/dnares/dsw037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Cluster analysis of the predicted gene sequences. Predicted genes in Chenopodeum quinoa, Amaranthus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Cluster analysis of the predicted gene sequences. Predicted genes in Chenopodeum quinoa, Amaranthus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2024-04-26T23:27:02Z</dcterms:modified>
</cp:coreProperties>
</file>