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6F7D8-E7CD-4F87-945A-5141A10E50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4FABDE-69AD-43A4-AFA2-F892A63F33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Comparison between TP (solid bars) and NPL power (crosshatched bars) within each of the frequency bands relative to baseline levels. Power is computed from EEG activity within the first 100 ms after BF stimulus onset. TP increases within the lower frequency bands, including gamma (30–70 Hz), are not associated with concurrent increases in NPL power. This pattern indicates that most of the power increases are embedded within the AEP (i.e., phase locked). In contrast, power increases in the higher frequency bands are predominantly NPL.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519920-CCE3-495E-B266-8BC0B7BE8E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610–625, </a:t>
            </a:r>
            <a:r>
              <a:rPr lang="en-US" altLang="en-US" sz="1000">
                <a:solidFill>
                  <a:srgbClr val="333333"/>
                </a:solidFill>
                <a:hlinkClick r:id="rId3"/>
              </a:rPr>
              <a:t>https://doi.org/10.1093/cercor/bhm094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Comparison between TP (solid bars) and NPL power (crosshatched bars) within each of the frequency bands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Comparison between TP (solid bars) and NPL power (crosshatched bars) within each of the frequency bands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2024-04-26T13:52:20Z</dcterms:modified>
</cp:coreProperties>
</file>