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F57A6F-0245-4BF7-B049-6C1A69CF91C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FDD4A5-5AA1-46AD-B46F-F93EAFB783B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Processing method for biochemical analyses.(A) Coronal section of a human brain parietal cortex at Brodmann area 7 indicated in red (adapted from BioImage Suite [139]).(B–E) Workflow to generate a tris-buffered saline (TBS)-soluble protein fraction containing cytosolic and extracellular proteins(B), a detergent-soluble fraction containing membrane-bound proteins(C), a formic acid-soluble fraction(D), and a sarkosyl-insoluble fraction(E), the last two consisting of detergent-insoluble proteins.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2017 American Association of Neuropathologists, Inc. All rights reserved.This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98C0F2-CF16-4CBA-ADD3-31F599FF300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Differential expression and phosphorylation of tau in water-soluble and detergent-insoluble fractions of the parietal cortex and comparison between extraction methods.(A–L) Tau protein levels (Western blot) in tris-buffered saline-soluble fractions (TBS)(A–D), formic acid-soluble fractions (FA)(E–H), and sarkosyl-insoluble fractions (SK)(I–L), from parietal cortices of healthy control subjects (NCI) and study participants with either MCI or AD. Individual values are shown and bars represent the means. Antibodies used for immunodetection are indicated. Levels of pT231/S235 tau are on a log scale. Statistical comparisons were performed using a nonparametric Kruskal–Wallis test followed by Dunn’s multiple comparison tests.(M–P) Linear regression analyses assessing the difference in tau levels (Western blot) between FA and SK fractions for each tau species.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2017 American Association of Neuropathologists, Inc. All rights reserved.This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98C0F2-CF16-4CBA-ADD3-31F599FF300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Aβ42 peptide levels, plaque counts and X11 protein concentrations in the parietal cortex and correlation to global cognitive scores.(A–D) Quantitative measurement (ELISA) in the parietal cortices of healthy control subjects (NCI) and study participants with either MCI or AD and linear regression with global cognitive score of soluble Aβ42(A, B) and insoluble Aβ42(C, D).(E, F) Amyloid plaque counts and linear regression with global cognitive score.(G, H) Soluble X11 protein levels (Western blot) and linear regression with global cognitive score in the parietal cortices of healthy control subjects (NCI) and study participants with either MCI or AD. Individual values are shown and the bar represents the mean. Statistical comparisons were performed using nonparametric Kruskal–Wallis test followed by Dunn’s multiple comparison 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2017 American Association of Neuropathologists, Inc. All rights reserved.This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98C0F2-CF16-4CBA-ADD3-31F599FF300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Alterations of synaptic markers in the parietal cortex of MCI or AD subjects and correlations with global cognitive score.(A–L) Synaptophysin(A, B), septin-3(C, D), SNAP25(E, F), drebrin(G, H), syntaxin 3(I, J), PSD-95(K, L) protein levels (Western blot) from detergent-soluble fractions and linear regression analysis with global cognitive score in the parietal cortices of healthy control subjects (NCI) and study participants with either MCI or AD. Individual values are shown and the bar represents the mean. Statistical comparisons were performed using a nonparametric Kruskal–Wallis test followed by Dunn’s multiple comparison 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2017 American Association of Neuropathologists, Inc. All rights reserved.This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98C0F2-CF16-4CBA-ADD3-31F599FF300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Protein levels of cholinergic markers based on cognitive scores (NCI, MCI or AD), or Reagan score (3,2,1) and correlations with pathological markers.(A, B) ChAT protein levels (Western blot) in detergent-soluble fractions from parietal cortices of study volunteers either divided according to cognitive impairment (NCI, MCI or AD)(A) or Reagan score(B).(C, D) VAChT protein levels (Western blot) in the parietal cortices of study volunteers either divided according to cognitive impairment (NCI, MCI or AD)(C), or Reagan score(D). Individual values are shown and the bars represent the mean. Statistical comparisons were performed using a nonparametric Kruskal–Wallis test followed by Dunn’s multiple comparison 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2017 American Association of Neuropathologists, Inc. All rights reserved.This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98C0F2-CF16-4CBA-ADD3-31F599FF300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Comparison of protein levels of VILIP-1 and GSTP1 in the parietal cortex and correlation to global cognitive score.(A–D) VILIP-1(A, B) and GSTP1(C, D) protein levels (Western blot) in TBS-soluble fractions and linear regression analysis with global cognitive score in the parietal cortices of healthy control subjects (NCI) and study participants with either MCI or AD. Individual values are shown and the bar represents the mean. Statistical comparisons were performed using a nonparametric Kruskal–Wallis test followed by Dunn’s multiple comparison 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2017 American Association of Neuropathologists, Inc. All rights reserved.This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98C0F2-CF16-4CBA-ADD3-31F599FF3008}"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nen/nlw10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nen/nlw10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nen/nlw1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nen/nlw1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nen/nlw1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nen/nlw10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76, Issue 2, February 2017, Pages 70–88, </a:t>
            </a:r>
            <a:r>
              <a:rPr lang="en-US" altLang="en-US" sz="1000">
                <a:solidFill>
                  <a:srgbClr val="333333"/>
                </a:solidFill>
                <a:hlinkClick r:id="rId3"/>
              </a:rPr>
              <a:t>https://doi.org/10.1093/jnen/nlw109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Processing method for biochemical analyses.(A) Coronal section of a human brain parietal cortex at Brodmann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6901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76, Issue 2, February 2017, Pages 70–88, </a:t>
            </a:r>
            <a:r>
              <a:rPr lang="en-US" altLang="en-US" sz="1000">
                <a:solidFill>
                  <a:srgbClr val="333333"/>
                </a:solidFill>
                <a:hlinkClick r:id="rId3"/>
              </a:rPr>
              <a:t>https://doi.org/10.1093/jnen/nlw109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Differential expression and phosphorylation of tau in water-soluble and detergent-insoluble fractions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5838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76, Issue 2, February 2017, Pages 70–88, </a:t>
            </a:r>
            <a:r>
              <a:rPr lang="en-US" altLang="en-US" sz="1000">
                <a:solidFill>
                  <a:srgbClr val="333333"/>
                </a:solidFill>
                <a:hlinkClick r:id="rId3"/>
              </a:rPr>
              <a:t>https://doi.org/10.1093/jnen/nlw109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Aβ42 peptide levels, plaque counts and X11 protein concentrations in the parietal cortex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80248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76, Issue 2, February 2017, Pages 70–88, </a:t>
            </a:r>
            <a:r>
              <a:rPr lang="en-US" altLang="en-US" sz="1000">
                <a:solidFill>
                  <a:srgbClr val="333333"/>
                </a:solidFill>
                <a:hlinkClick r:id="rId3"/>
              </a:rPr>
              <a:t>https://doi.org/10.1093/jnen/nlw109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Alterations of synaptic markers in the parietal cortex of MCI or AD subjects and correlations with global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19500" y="1371600"/>
            <a:ext cx="189544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76, Issue 2, February 2017, Pages 70–88, </a:t>
            </a:r>
            <a:r>
              <a:rPr lang="en-US" altLang="en-US" sz="1000">
                <a:solidFill>
                  <a:srgbClr val="333333"/>
                </a:solidFill>
                <a:hlinkClick r:id="rId3"/>
              </a:rPr>
              <a:t>https://doi.org/10.1093/jnen/nlw109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Protein levels of cholinergic markers based on cognitive scores (NCI, MCI or AD), or Reagan score (3,2,1)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326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76, Issue 2, February 2017, Pages 70–88, </a:t>
            </a:r>
            <a:r>
              <a:rPr lang="en-US" altLang="en-US" sz="1000">
                <a:solidFill>
                  <a:srgbClr val="333333"/>
                </a:solidFill>
                <a:hlinkClick r:id="rId3"/>
              </a:rPr>
              <a:t>https://doi.org/10.1093/jnen/nlw109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Comparison of protein levels of VILIP-1 and GSTP1 in the parietal cortex and correlation to global cognitive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062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Processing method for biochemical analyses.(A) Coronal section of a human brain parietal cortex at Brodmann ...</vt:lpstr>
      <vt:lpstr>FIGURE 2 Differential expression and phosphorylation of tau in water-soluble and detergent-insoluble fractions of the ...</vt:lpstr>
      <vt:lpstr>FIGURE 3 Comparison of Aβ42 peptide levels, plaque counts and X11 protein concentrations in the parietal cortex and ...</vt:lpstr>
      <vt:lpstr>FIGURE 4 Alterations of synaptic markers in the parietal cortex of MCI or AD subjects and correlations with global ...</vt:lpstr>
      <vt:lpstr>FIGURE 5 Protein levels of cholinergic markers based on cognitive scores (NCI, MCI or AD), or Reagan score (3,2,1) and ...</vt:lpstr>
      <vt:lpstr>FIGURE 6 Comparison of protein levels of VILIP-1 and GSTP1 in the parietal cortex and correlation to global cognitive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2024-04-26T21:53:30Z</dcterms:modified>
</cp:coreProperties>
</file>