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91F5C9-A81B-440C-86E2-5303D3CE958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C3CBB5-4924-42B1-A12D-E3E6816019F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Responses of 4 representative units with best ITDs outside the ethological range. All examples had high modulation depths (MD &gt;0.55). Same display conventions as Figure 4. (A) A small cluster; 128 Hz modulation on a 2-kHz tone carrier; best ITD of L450 μs; width 1050 μs; ITD dynamic range of 1050 μs. (B) A well-separated unit; 64 Hz modulation on noise carrier centered at 6.8 kHz; best ITD of R900 μs; width 1650 μs; ITD dynamic range of 1650 μs. (C) A well-separated unit; 128 Hz modulation on noise carrier centered at 13.4 kHz; best ITD of R1350 μs; width 3150 μs; ITD dynamic range of 2550 μs. (D) A well-separated unit; 128 Hz modulation on noise carrier centered at 6.5 kHz; best ITD of R1200 μs; width 1000 μs; ITD dynamic range of 1000 μs.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C20D0C-DD02-47BE-BE12-EA923250862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23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2, February 2016, Pages 656–668,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https://doi.org/10.1093/cercor/bhu230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Responses of 4 representative units with best ITDs outside the ethological range. All examples had high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Responses of 4 representative units with best ITDs outside the ethological range. All examples had high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2024-04-27T03:22:19Z</dcterms:modified>
</cp:coreProperties>
</file>