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A56B8A-B53A-4ECB-B1F1-3E99F807F0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79E77C-8C00-47C2-AF47-DC77D6FB3F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Top: Overview of the T2K beamline. The beam line consists of a primary and secondary beamline. Bottom: Sideview of the secondary beamline. All of the components in the beamline, the target, horns, decay volume and beam dump, are contained in a single volume of $1500$m$^3$ filled with helium gas.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417A18-3B90-4D68-8D72-F98A7483D0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v05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2015, Issue 5, May 2015, 053C01, </a:t>
            </a:r>
            <a:r>
              <a:rPr lang="en-US" altLang="en-US" sz="1000">
                <a:solidFill>
                  <a:srgbClr val="333333"/>
                </a:solidFill>
                <a:hlinkClick r:id="rId3"/>
              </a:rPr>
              <a:t>https://doi.org/10.1093/ptep/ptv054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Top: Overview of the T2K beamline. The beam line consists of a primary and secondary beamline.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Top: Overview of the T2K beamline. The beam line consists of a primary and secondary beamline. Bottom: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2024-09-20T02:04:17Z</dcterms:modified>
</cp:coreProperties>
</file>