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06A8DC-A350-4DA0-9525-860D47CCB4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06593D-18D2-4405-86ED-F2FCC108853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Top: Overview of the T2K beamline. The beam line consists of a primary and secondary beamline. Bottom: Sideview of the secondary beamline. All of the components in the beamline, the target, horns, decay volume and beam dump, are contained in a single volume of $1500$m$^3$ filled with helium gas.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203473-6A36-428C-9640-BB454EF9C10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v05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2015, Issue 5, May 2015, 053C01, </a:t>
            </a:r>
            <a:r>
              <a:rPr lang="en-US" altLang="en-US" sz="1000">
                <a:solidFill>
                  <a:srgbClr val="333333"/>
                </a:solidFill>
                <a:hlinkClick r:id="rId3"/>
              </a:rPr>
              <a:t>https://doi.org/10.1093/ptep/ptv054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Top: Overview of the T2K beamline. The beam line consists of a primary and secondary beamline. Bottom: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Top: Overview of the T2K beamline. The beam line consists of a primary and secondary beamline. Bottom: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2024-09-19T04:14:34Z</dcterms:modified>
</cp:coreProperties>
</file>