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802F4-BCD4-48DD-9D98-81897CA38F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A1051-1A9E-4881-9833-94EBB090AF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Adjusted EPO utilization by adherence to standardized dosing guidelines. *P &lt; 0.0001 relative to other adherence scenario. A total of 95% confidence interval indicated by error bars.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EB511-AB99-4BC0-888E-9B68602450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7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2009, Pages 1956–1962,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https://doi.org/10.1093/ndt/gfn780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 Adjusted EPO utilization by adherence to standardized dosing guidelines. </a:t>
            </a:r>
            <a:r>
              <a:rPr lang="en-US" altLang="en-US" b="0" baseline="30000"/>
              <a:t>*</a:t>
            </a:r>
            <a:r>
              <a:rPr lang="en-US" altLang="en-US" b="0"/>
              <a:t>P &lt; 0.0001 relative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 Adjusted EPO utilization by adherence to standardized dosing guidelines. *P &lt; 0.0001 relative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2024-04-26T13:57:42Z</dcterms:modified>
</cp:coreProperties>
</file>