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27BC22-391E-4478-8ECD-D0A2AF1E4F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49221F-B690-42A0-B216-706D272FA4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CRISPR/Cas9-mediated DNA cleavage. Mature crRNA guides Cas9 to the target site of invading phage DNA. The DNA single-strand matching crRNA and opposite strand are cut, respectively, by the HNH nuclease domain and RuvC-like nuclease domain of Cas9, generating a DSB at the target site. The specificity of CRISPR/Cas9-mediated DNA cleavage requires target sequence matching crRNA and a 3 nt PAM locating at downstream of the target sequence.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422FFF-952C-45A1-8F4A-D479639226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R1, 15 September 2014, Pages R40–R46,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Schematic of CRISPR/Cas9-mediated DNA cleavage. Mature crRNA guides Cas9 to the target site of invading phage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Schematic of CRISPR/Cas9-mediated DNA cleavage. Mature crRNA guides Cas9 to the target site of invading phage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2024-04-26T06:26:43Z</dcterms:modified>
</cp:coreProperties>
</file>