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30AB78-0990-40B2-8D82-E8E4F30848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624300-90D4-4DFA-906D-74FFA560EE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3EF6F3-EDAC-4936-8F5D-C3DF7639CB0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2024-04-26T14:36:25Z</dcterms:modified>
</cp:coreProperties>
</file>