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53F42E-C34E-4E7E-A5EA-9408B9241B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89E40A-B0C8-48E5-B9E2-D6526C2E9A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Physicochemical and biological characteristics of non-innovator epoetin products available outside of the United States and Europe. (A) Isoelectric focusing (i)/ western blot (ii) isoform distribution of 11 non-innovator epoetins compared to Eprex® (E). The table shows the location where each sample was obtained. (B) Bioactivity, determined by an in vivo bioassay in mice, was higher than specifications in four samples (137–226%) and below specifications in two samples (71–75%) [35].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AA9EF-49B1-44DC-AA60-B3611C345E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Antibody-mediated pure red cell aplasia (PCRA) cases, 1997–2002. Data from Schellekens [18], by permission of Oxford University Press.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AA9EF-49B1-44DC-AA60-B3611C345E8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plus/sfn1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dtplus/sfn1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NDT Plus</a:t>
            </a:r>
            <a:r>
              <a:rPr lang="en-US" altLang="en-US" sz="1000">
                <a:solidFill>
                  <a:srgbClr val="333333"/>
                </a:solidFill>
              </a:rPr>
              <a:t>, Volume 2, Issue suppl_1, January 2009, Pages i27–i36,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https://doi.org/10.1093/ndtplus/sfn177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Physicochemical and biological characteristics of non-innovator epoetin products available outside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208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NDT Plus</a:t>
            </a:r>
            <a:r>
              <a:rPr lang="en-US" altLang="en-US" sz="1000">
                <a:solidFill>
                  <a:srgbClr val="333333"/>
                </a:solidFill>
              </a:rPr>
              <a:t>, Volume 2, Issue suppl_1, January 2009, Pages i27–i36,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https://doi.org/10.1093/ndtplus/sfn177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Antibody-mediated pure red cell aplasia (PCRA) cases, 1997–2002. Data from Schellekens [18], by permission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3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Physicochemical and biological characteristics of non-innovator epoetin products available outside of the ...</vt:lpstr>
      <vt:lpstr>Fig. 2 Antibody-mediated pure red cell aplasia (PCRA) cases, 1997–2002. Data from Schellekens [18], by permission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2024-04-27T00:04:56Z</dcterms:modified>
</cp:coreProperties>
</file>