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D00234-0F42-4064-9BCC-18B22A1ED7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476CB-5331-4E47-A58B-28F1A1BCA6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Baseline characteristics of subjects from the Hemophilia Growth and Development Study (HGDS) cohort for whom SDF1 genotype data were available and those for whom both SDF1 genotype and coreceptor tropism data were available.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DE924-EB4B-4B58-AC3E-C61816E4D3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968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192, Issue 9, 1 November 2005, Pages 1597–1605, </a:t>
            </a:r>
            <a:r>
              <a:rPr lang="en-US" altLang="en-US" sz="1000">
                <a:solidFill>
                  <a:srgbClr val="333333"/>
                </a:solidFill>
                <a:hlinkClick r:id="rId3"/>
              </a:rPr>
              <a:t>https://doi.org/10.1086/496893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Baseline characteristics of subjects from the Hemophilia Growth and Development Study (HGDS) cohort for whom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Table 1.  Baseline characteristics of subjects from the Hemophilia Growth and Development Study (HGDS) cohort for whom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2024-04-26T03:27:56Z</dcterms:modified>
</cp:coreProperties>
</file>