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26232A-57DC-47DA-B274-5484C8C879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DEA7D5-D7C9-4B9E-8363-9148755229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Allele and genotype frequencies of SLC11A1 promoter polymorphism in patients with tuberculosis and unaffected control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F52BA4-4B9C-4A30-B832-A711B4412D2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Tumor necrosis factor (TNF)–α, interleukin (IL)–1β, and IL-10 responses to lipopolysaccharide (LPS; 1 ng/mL) or LPS (1 ng/mL) plus interferon (IFN)–γ (200 IU/mL) in 276 healthy blood bank donors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F52BA4-4B9C-4A30-B832-A711B4412D2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Lipopolysaccharide (LPS)–induced tumor necrosis factor (TNF)–α, interleukin (IL)–1β, and IL-10 production by healthy persons according to presence or absence of allele 2 of the SLC11A1 promoter polymorphism. Data are geometric means and 95% confidence intervals. The unpaired Student’s t test was used to test for significance between persons carrying allele 2 of the SLC11A1 promoter polymorphism (n=73) and those who do not (n=203)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F52BA4-4B9C-4A30-B832-A711B4412D2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Lipopolysaccharide (LPS)–induced cytokine production (tumor necrosis factor [TNF]–α and interleukin [IL]–10) by persons with cured tuberculosis (ex–case patients) and purified protein derivative skin test–positive persons with evidence of latent infection but no history of tuberculosis (control subjects) with and without interferon (IFN)–γ priming. Data are geometric means and 95% confidence intervals. The paired Student’s t test was used to test for statistical significance (n=38 in each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F52BA4-4B9C-4A30-B832-A711B4412D2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459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3459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34592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34592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186, Issue 12, 15 December 2002, Pages 1808–1814, </a:t>
            </a:r>
            <a:r>
              <a:rPr lang="en-US" altLang="en-US" sz="1000">
                <a:solidFill>
                  <a:srgbClr val="333333"/>
                </a:solidFill>
                <a:hlinkClick r:id="rId3"/>
              </a:rPr>
              <a:t>https://doi.org/10.1086/345920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Allele and genotype frequencies of SLC11A1 promoter polymorphism in patients with tuberculosis and unaffected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6705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186, Issue 12, 15 December 2002, Pages 1808–1814, </a:t>
            </a:r>
            <a:r>
              <a:rPr lang="en-US" altLang="en-US" sz="1000">
                <a:solidFill>
                  <a:srgbClr val="333333"/>
                </a:solidFill>
                <a:hlinkClick r:id="rId3"/>
              </a:rPr>
              <a:t>https://doi.org/10.1086/345920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Tumor necrosis factor (TNF)–α, interleukin (IL)–1β, and IL-10 responses to lipopolysaccharide (LPS; 1 ng/mL)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6090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186, Issue 12, 15 December 2002, Pages 1808–1814, </a:t>
            </a:r>
            <a:r>
              <a:rPr lang="en-US" altLang="en-US" sz="1000">
                <a:solidFill>
                  <a:srgbClr val="333333"/>
                </a:solidFill>
                <a:hlinkClick r:id="rId3"/>
              </a:rPr>
              <a:t>https://doi.org/10.1086/345920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Lipopolysaccharide (LPS)–induced tumor necrosis factor (TNF)–α, interleukin (IL)–1β, and IL-10 production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201091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186, Issue 12, 15 December 2002, Pages 1808–1814, </a:t>
            </a:r>
            <a:r>
              <a:rPr lang="en-US" altLang="en-US" sz="1000">
                <a:solidFill>
                  <a:srgbClr val="333333"/>
                </a:solidFill>
                <a:hlinkClick r:id="rId3"/>
              </a:rPr>
              <a:t>https://doi.org/10.1086/345920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Lipopolysaccharide (LPS)–induced cytokine production (tumor necrosis factor [TNF]–α and interleukin [IL]–10)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01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Table 1 Allele and genotype frequencies of SLC11A1 promoter polymorphism in patients with tuberculosis and unaffected ...</vt:lpstr>
      <vt:lpstr>Table 2 Tumor necrosis factor (TNF)–α, interleukin (IL)–1β, and IL-10 responses to lipopolysaccharide (LPS; 1 ng/mL) ...</vt:lpstr>
      <vt:lpstr>Figure 1 Lipopolysaccharide (LPS)–induced tumor necrosis factor (TNF)–α, interleukin (IL)–1β, and IL-10 production by ...</vt:lpstr>
      <vt:lpstr>Figure 2 Lipopolysaccharide (LPS)–induced cytokine production (tumor necrosis factor [TNF]–α and interleukin [IL]–10)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2024-04-27T02:55:18Z</dcterms:modified>
</cp:coreProperties>
</file>