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32BF3F-5E15-4F4C-8532-9A3A0E0186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231280-4AEA-4B49-BEAA-D77A0CF281C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Cumulative frequency increasing values of GPS sensor activity for free-ranging adult red deer. Fixed interval was 15 min for 1 male (n = 480) and 1 female (n = 1,440) in the Cévennes National Park, winter 1997–1998, and 10 min for 3 tame females in the Institut National de la Recherche Agronomique red deer farm of Theix, October 2000. Visual observations of females on the farm allowed us to discriminate active (n = 232) from inactive (n = 166) fixes.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461493-4C1E-4BBD-B9B2-F9DF46E2F06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Estimated real distance (y) traveled by free-ranging adult red deer in the Cévennes National Park, winter 1997–1998, in relation to number of attempted fixes per day. Pooled data were recorded during 5-day sessions (11–16 February, 18–23 March, and 15–20 April for female B; 5–10 December for male A). Distance estimated from location attempts every 15 min, taken as reference (i.e., =100%) and shown as solid line, was included in the fit. The corresponding adjusted hyperbolic function is given with 95% confidence interval; it was determined from the adjusted linear equation obtained from transformation of the field dataset (y′ = 1/y and x′ = 1/x), which was y′ = 1.293 [±0.173] + 4.446 [±0.828] × x′.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461493-4C1E-4BBD-B9B2-F9DF46E2F06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Comparison of estimated real distances traveled by 3 free-ranging adult red deer in the Cévennes National Park, December 2000, showing curves for days 1 to 10. Estimated distances were obtained from the product of daily straight-line distances covered by animals when measured with a given frequency and the corresponding correction factor. Attempted fixes per day varied from 48 (1 every 30 min) to 6 (1 every 240 min). Some estimates are missing (as for male D, day 4, every 240 min) because accurate locations represented less than one-third of total attempted fixes.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461493-4C1E-4BBD-B9B2-F9DF46E2F06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BER-0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644/BER-0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644/BER-0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85, Issue 4, 16 August 2004, Pages 774–780,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https://doi.org/10.1644/BER-022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Cumulative frequency increasing values of GPS sensor activity for free-ranging adult red deer. Fixed interval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46300" y="1371600"/>
            <a:ext cx="484110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85, Issue 4, 16 August 2004, Pages 774–780,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https://doi.org/10.1644/BER-022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Estimated real distance (y) traveled by free-ranging adult red deer in the Cévennes National Park, winter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866900" y="1371600"/>
            <a:ext cx="541217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85, Issue 4, 16 August 2004, Pages 774–780,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https://doi.org/10.1644/BER-022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Comparison of estimated real distances traveled by 3 free-ranging adult red deer in the Cévennes National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365500" y="1371600"/>
            <a:ext cx="241056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Fig. 1 Cumulative frequency increasing values of GPS sensor activity for free-ranging adult red deer. Fixed interval ...</vt:lpstr>
      <vt:lpstr>Fig. 2 Estimated real distance (y) traveled by free-ranging adult red deer in the Cévennes National Park, winter ...</vt:lpstr>
      <vt:lpstr>Fig. 3 Comparison of estimated real distances traveled by 3 free-ranging adult red deer in the Cévennes National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2024-09-20T07:52:57Z</dcterms:modified>
</cp:coreProperties>
</file>