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6B464F-6FED-4544-805B-0852BAA40F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191392-DCFA-44B5-9E4C-87223A4092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assessment of case patients and control subjects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F5D274-F67B-4EEC-A967-4170306AF2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37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193, Issue 11, 1 June 2006, Pages 1567–1574,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https://doi.org/10.1086/503776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Clinical assessment of case patients and control subjects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Clinical assessment of case patients and control subjects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2024-04-26T08:38:48Z</dcterms:modified>
</cp:coreProperties>
</file>