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279E0-694B-40A9-88C6-633F5EB223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33BB7-BB0F-42FD-ADF0-9D9F4077F3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Renal biopsy specimen. Diffuse coagulation necrosis of renal cortex (arrow) can be seen in both cores with relative preservation of architecture of the tubules and the glomeruli (A, periodic acid-schiff, ×100). Central necrotic area shows loss of normal cytologic feature of necrotic tubular epithelial cells and markedly congested glomeruli (G), focal interstitial hemorrhage and fibrin thrombi (*) in an interlobular artery (B, Jones methenamine silver,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EB7B7-823B-4938-8909-2EC919E929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r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47, Issue 2, March/April 2012, Pages 140–142,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https://doi.org/10.1093/alcalc/agr154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Renal biopsy specimen. Diffuse coagulation necrosis of renal cortex (arrow) can be seen in both cores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Renal biopsy specimen. Diffuse coagulation necrosis of renal cortex (arrow) can be seen in both cores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2024-04-26T23:58:28Z</dcterms:modified>
</cp:coreProperties>
</file>