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41518A-CA46-4E65-8D94-2E0BB03EDF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8FC33A-CA4A-419F-94CC-39065C9831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effects in the first (A, B) and third (C) 500 ms time windows of the recovery interval. (A, C) The interaction between ‘interference’ (with/without) and ‘horizontal alignment’ (frontal/occipito-temporal) that reveals a reversed picture in the first as compared with the thirdtime window. (B) The three-way interaction between ‘interference’ (with/without), ‘horizontal alignment’ (frontal/occipito-temporal) and ‘load’ (low/high) that was significant in the first time window.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CED6C-4DB4-4FF2-9722-049DF4F6ED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1075–1087,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Significant effects in the first (A, B) and third (C) 500 ms time windows of the recovery interval. (A, 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Significant effects in the first (A, B) and third (C) 500 ms time windows of the recovery interval. (A, 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2024-04-26T15:31:18Z</dcterms:modified>
</cp:coreProperties>
</file>