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CB4742-F38B-45C7-BAB5-D91F556626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C8AB5-21D2-4880-9432-E75211A35E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plot showing myocardial salvage index (primary endpoint). Box plot shows median and interquartile range. Whiskers are drawn at (Q3+1.5*IQR, Q1−1.5*IQR). Q1, Q3 = first and third quartile, IQR = Q3 − Q1. ‘+' sign indicates mean value. Small box indicates outlier.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BB351-D465-4320-9DFD-849F3A6E19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4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7, April 2011, Pages 867–877,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https://doi.org/10.1093/eurheartj/ehq492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Box plot showing myocardial salvage index (primary endpoint). Box plot shows median and interquartile range.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Box plot showing myocardial salvage index (primary endpoint). Box plot shows median and interquartile range.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2024-04-26T05:45:01Z</dcterms:modified>
</cp:coreProperties>
</file>