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7BF458-7295-47A9-9D23-A2B6E866FC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891EC5-7121-4607-82FB-5B387DA34E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sequence of the modified DSST. On each trial, a code table appeared in the middle of the screen while a probe digit–symbol pair appeared below it. These stimuli stayed on the screen for 3.5 s followed by variable intertrial intervals (0.5, 4.5, 8.5, or 12.5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50509-0AE9-4EC4-8AF2-25BA375B7FB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 t-values (thresholded from cyan to blue and red to yellow, respectively, at −2.00 ≥ t ≥ 2.00, P &lt; 0.05 uncorrected), spatially normalized to Talairach space via affine transformation to the Colin-brain template. The mean t-values are shown on surface models created from the Colin template. These results show task-related signal change in the previously identified target regions, including dorsolateral PFC (BA 9 and BA 46), ventrolateral (BA 44, BA 45, and BA 47) PFC, and inferior parietal cortex (BA 39 and BA 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50509-0AE9-4EC4-8AF2-25BA375B7FB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of the GCAs for the vigilance task (A) and for the DSST task (B). For both tasks, the results are arranged in a circular fashion with rostral information represented on the left side of each circle, relatively ventral and posterior regions are illustrated in the middle portions so that the caudal-most ROIs are on the right side of the circle. Arrows indicate significant influences; thicker black and dashed arrows represent influences with P &lt; 0.05; thinner gray arrows represent influences with 0.05 &lt;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50509-0AE9-4EC4-8AF2-25BA375B7FB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Mean numbers of unidirectional and bidirectional influences for both task types across ROIs. Unidirectional influences are illustrated in solid open bars and labeled with single arrows. Bidirectional influences are illustrated as filled bars and labeled with 2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50509-0AE9-4EC4-8AF2-25BA375B7FB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Scatterplot showing relationships between DSST RT and unidirectional output PFC influences (determined by GCA) from BA 9 for the vigilance (filled squares) and DSST (open triangles)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50509-0AE9-4EC4-8AF2-25BA375B7FB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28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28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28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p28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2188–2197, </a:t>
            </a:r>
            <a:r>
              <a:rPr lang="en-US" altLang="en-US" sz="1000">
                <a:solidFill>
                  <a:srgbClr val="333333"/>
                </a:solidFill>
                <a:hlinkClick r:id="rId3"/>
              </a:rPr>
              <a:t>https://doi.org/10.1093/cercor/bhp284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sequence of the modified DSST. On each trial, a code table appeared in the middle of the screen while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260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2188–2197, </a:t>
            </a:r>
            <a:r>
              <a:rPr lang="en-US" altLang="en-US" sz="1000">
                <a:solidFill>
                  <a:srgbClr val="333333"/>
                </a:solidFill>
                <a:hlinkClick r:id="rId3"/>
              </a:rPr>
              <a:t>https://doi.org/10.1093/cercor/bhp284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 t-values (thresholded from cyan to blue and red to yellow, respectively, at −2.00 ≥ t ≥ 2.00,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8026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2188–2197, </a:t>
            </a:r>
            <a:r>
              <a:rPr lang="en-US" altLang="en-US" sz="1000">
                <a:solidFill>
                  <a:srgbClr val="333333"/>
                </a:solidFill>
                <a:hlinkClick r:id="rId3"/>
              </a:rPr>
              <a:t>https://doi.org/10.1093/cercor/bhp284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of the GCAs for the vigilance task (A) and for the DSST task (B). For both tasks, the results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929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2188–2197, </a:t>
            </a:r>
            <a:r>
              <a:rPr lang="en-US" altLang="en-US" sz="1000">
                <a:solidFill>
                  <a:srgbClr val="333333"/>
                </a:solidFill>
                <a:hlinkClick r:id="rId3"/>
              </a:rPr>
              <a:t>https://doi.org/10.1093/cercor/bhp284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Mean numbers of unidirectional and bidirectional influences for both task types across ROIs. Unidirectional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339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2188–2197, </a:t>
            </a:r>
            <a:r>
              <a:rPr lang="en-US" altLang="en-US" sz="1000">
                <a:solidFill>
                  <a:srgbClr val="333333"/>
                </a:solidFill>
                <a:hlinkClick r:id="rId3"/>
              </a:rPr>
              <a:t>https://doi.org/10.1093/cercor/bhp284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Scatterplot showing relationships between DSST RT and unidirectional output PFC influences (determined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25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Trial sequence of the modified DSST. On each trial, a code table appeared in the middle of the screen while a ...</vt:lpstr>
      <vt:lpstr>Figure 2. Average t-values (thresholded from cyan to blue and red to yellow, respectively, at −2.00 ≥ t ≥ 2.00, P &lt; ...</vt:lpstr>
      <vt:lpstr>Figure 3. Results of the GCAs for the vigilance task (A) and for the DSST task (B). For both tasks, the results are ...</vt:lpstr>
      <vt:lpstr>Figure 4. Mean numbers of unidirectional and bidirectional influences for both task types across ROIs. Unidirectional ...</vt:lpstr>
      <vt:lpstr>Figure 5. Scatterplot showing relationships between DSST RT and unidirectional output PFC influences (determined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2024-04-26T22:06:44Z</dcterms:modified>
</cp:coreProperties>
</file>