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50AFE-444F-452B-BF28-7C6D34AFD1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33EA3-B79D-4CBF-B9DD-892429553D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198AB-AFFD-4F24-A313-0FA03314A2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2024-04-26T15:07:58Z</dcterms:modified>
</cp:coreProperties>
</file>