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50411-EA4E-4357-8B87-43C7B5234F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4E728-892D-48D3-99E6-823F58532A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 Force–sarcomere length relation of control fibers expressing slow and fast isoforms of myosin heavy chain. Right: SDS–PAGE of muscle homogenates from controls reveal expression of slow and fast (2A, and 2X) myosin heavy chain isoforms. NM-NEB homogenates contain only slow isoforms of myosin heavy chain. The majority of single fibers isolated from control biopsies expressed only a single myosin heavy chain isoform. (B) Left: The force–sarcomere length relation of control fibers has a characteristic force plateau followed by a descending limb. The force–sarcomere length relation of NM-NEB fibers is shifted leftward compared with control fibers, and the force plateau is absent. Right: Plotting stress (force normalized to fiber CSA) versus sarcomere length illustrates &gt;65% reduction in stress generating capacity in NM fibers. (C) The force–sarcomere length relation of NebKO muscle is also shifted to the left (as found for NM fibers in B). Maximal stress is more than 50% reduced in NebKO compared with wt muscle. Data are based on ∼50 fibers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80C9D-A07D-4481-BEAF-4104237F6E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13, 1 July 2009, Pages 2359–2369, </a:t>
            </a:r>
            <a:r>
              <a:rPr lang="en-US" altLang="en-US" sz="1000">
                <a:solidFill>
                  <a:srgbClr val="333333"/>
                </a:solidFill>
                <a:hlinkClick r:id="rId3"/>
              </a:rPr>
              <a:t>https://doi.org/10.1093/hmg/ddp168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 Force–sarcomere length relation of control fibers expressing slow and fast isoforms of myosin heavy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Left: Force–sarcomere length relation of control fibers expressing slow and fast isoforms of myosin heavy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2024-04-26T12:54:40Z</dcterms:modified>
</cp:coreProperties>
</file>