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139BE3-C355-46A1-A94F-7E68688FD0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B7D69-8581-4145-AA11-113808D4F5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Representation of chromosome 15 showing the location of the GABRA5 duplication and repeats in relation to the Angelman and Prader-Willi deletion . (b) P1 (π) and bacteriophage (λ) clones across the GABRA5 duplicated locus. The location of the NF1 duplication is also shown. The centromeric-telomeric orientation of the phage and P1 contig has not been determined. (c) Map of the GABRA5 duplication; squares, exons; ovals, Alus; arrows, 5′ to 3′ direction; circle, (CA) repeat; Bg, BglII; Bs, BssHII; H, HindlII; S, SalI; Sc, SacII.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0DA4C-3A1F-4B25-8191-496175AE68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GABRA5:GABRA5 duplication homology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0DA4C-3A1F-4B25-8191-496175AE68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Characterization of the GAABRA5 duplication and surrounding region by FISH in different individuals. (a) Hybridization probes π766 (green) and D15S18 (red) to a metaphase spread of chromosomes from a normal individual. (b) Hybridization of probes λ954 (green) and D15Z1 (red) to metaphase chromosomes from cell line WJK36 from an individual with Angelman syndrome who is heterozygously deleted for D15S18. (c) Hybridization of probes λ885 (green) and D15Z1 (red) to a nucleus from individual B treated by released chromatin technique. (d) Hybridization of λ954 (green) and λ885 (red) to an interphase nucleus from individual C. (e) Hybridization of chromatin fibers from individual A with λ885 (green) and D15Z1 (red). (f) Hybridization of π925 (green) to metaphase chromosomes from individual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0DA4C-3A1F-4B25-8191-496175AE68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repeat region is amplified in an individual with a proximal 15q amplification. (a) Hybridization of λ885 to a spread of metaphase chromosomes from individual D. (b) Hybridization of π925 to nuclei from individual D. (c) Hybridization of λ954 to a nucleus from individual D. (d) Southern blot of BglII-digested genomic DNA from individuals D-H, hybridized with the GAABRA5 probe, 438S/P, and duplication-specific probe, p834.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0DA4C-3A1F-4B25-8191-496175AE68B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Asynchronous replication of the GABRA5 duplication. Hybridization of probe λ885 to a mixed population of cell nuclei from individual 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0DA4C-3A1F-4B25-8191-496175AE68B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7.8.125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7.8.125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7.8.125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7.8.125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7.8.125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7, Issue 8, August 1998, Pages 1253–1260, </a:t>
            </a:r>
            <a:r>
              <a:rPr lang="en-US" altLang="en-US" sz="1000">
                <a:solidFill>
                  <a:srgbClr val="333333"/>
                </a:solidFill>
                <a:hlinkClick r:id="rId3"/>
              </a:rPr>
              <a:t>https://doi.org/10.1093/hmg/7.8.1253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Representation of chromosome 15 showing the location of the GABRA5 duplication and repeats in relation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7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7, Issue 8, August 1998, Pages 1253–1260, </a:t>
            </a:r>
            <a:r>
              <a:rPr lang="en-US" altLang="en-US" sz="1000">
                <a:solidFill>
                  <a:srgbClr val="333333"/>
                </a:solidFill>
                <a:hlinkClick r:id="rId3"/>
              </a:rPr>
              <a:t>https://doi.org/10.1093/hmg/7.8.1253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GABRA5:GABRA5 duplication homology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637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7, Issue 8, August 1998, Pages 1253–1260, </a:t>
            </a:r>
            <a:r>
              <a:rPr lang="en-US" altLang="en-US" sz="1000">
                <a:solidFill>
                  <a:srgbClr val="333333"/>
                </a:solidFill>
                <a:hlinkClick r:id="rId3"/>
              </a:rPr>
              <a:t>https://doi.org/10.1093/hmg/7.8.1253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Characterization of the GAABRA5 duplication and surrounding region by FISH in different individuals.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3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7, Issue 8, August 1998, Pages 1253–1260, </a:t>
            </a:r>
            <a:r>
              <a:rPr lang="en-US" altLang="en-US" sz="1000">
                <a:solidFill>
                  <a:srgbClr val="333333"/>
                </a:solidFill>
                <a:hlinkClick r:id="rId3"/>
              </a:rPr>
              <a:t>https://doi.org/10.1093/hmg/7.8.1253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repeat region is amplified in an individual with a proximal 15q amplification. (a) Hybridization of λ885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3563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7, Issue 8, August 1998, Pages 1253–1260, </a:t>
            </a:r>
            <a:r>
              <a:rPr lang="en-US" altLang="en-US" sz="1000">
                <a:solidFill>
                  <a:srgbClr val="333333"/>
                </a:solidFill>
                <a:hlinkClick r:id="rId3"/>
              </a:rPr>
              <a:t>https://doi.org/10.1093/hmg/7.8.1253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Asynchronous replication of the GABRA5 duplication. Hybridization of probe λ885 to a mixed population of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09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Representation of chromosome 15 showing the location of the GABRA5 duplication and repeats in relation to ...</vt:lpstr>
      <vt:lpstr>Table 1 GABRA5:GABRA5 duplication homology (%)
</vt:lpstr>
      <vt:lpstr>Figure 2 Characterization of the GAABRA5 duplication and surrounding region by FISH in different individuals. (a) ...</vt:lpstr>
      <vt:lpstr>Figure 3 The repeat region is amplified in an individual with a proximal 15q amplification. (a) Hybridization of λ885 ...</vt:lpstr>
      <vt:lpstr>Figure 4 Asynchronous replication of the GABRA5 duplication. Hybridization of probe λ885 to a mixed population of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2024-04-26T06:22:52Z</dcterms:modified>
</cp:coreProperties>
</file>