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8F9EF6-BC60-4450-B285-6F60CFBA90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D4C73B-0994-4A88-A90B-54540923E3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Stimulus–response incompatibility task. The timeline across the bottom represents the task timing for each trial. Each tick represents one scan (1500 ms). Cue onset occurs at trial start (0 s). Target onset occurs 7.5 s after trial start.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BECD7-C3E2-48F2-B039-B9A91F1773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active for preparing to overcome a prepotent response tendency.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BECD7-C3E2-48F2-B039-B9A91F1773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Regions showing activity for overcoming a prepotent response tendency for the target phase of the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BECD7-C3E2-48F2-B039-B9A91F1773C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Preparation related task switch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BECD7-C3E2-48F2-B039-B9A91F1773C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Target related task switch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BECD7-C3E2-48F2-B039-B9A91F1773C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18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18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h18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899–912, </a:t>
            </a:r>
            <a:r>
              <a:rPr lang="en-US" altLang="en-US" sz="1000">
                <a:solidFill>
                  <a:srgbClr val="333333"/>
                </a:solidFill>
                <a:hlinkClick r:id="rId3"/>
              </a:rPr>
              <a:t>https://doi.org/10.1093/cercor/bhh189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Stimulus–response incompatibility task. The timeline across the bottom represents the task timing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630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899–912, </a:t>
            </a:r>
            <a:r>
              <a:rPr lang="en-US" altLang="en-US" sz="1000">
                <a:solidFill>
                  <a:srgbClr val="333333"/>
                </a:solidFill>
                <a:hlinkClick r:id="rId3"/>
              </a:rPr>
              <a:t>https://doi.org/10.1093/cercor/bhh189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active for preparing to overcome a prepotent response tendency.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85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899–912, </a:t>
            </a:r>
            <a:r>
              <a:rPr lang="en-US" altLang="en-US" sz="1000">
                <a:solidFill>
                  <a:srgbClr val="333333"/>
                </a:solidFill>
                <a:hlinkClick r:id="rId3"/>
              </a:rPr>
              <a:t>https://doi.org/10.1093/cercor/bhh189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Regions showing activity for overcoming a prepotent response tendency for the target phase of the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844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899–912, </a:t>
            </a:r>
            <a:r>
              <a:rPr lang="en-US" altLang="en-US" sz="1000">
                <a:solidFill>
                  <a:srgbClr val="333333"/>
                </a:solidFill>
                <a:hlinkClick r:id="rId3"/>
              </a:rPr>
              <a:t>https://doi.org/10.1093/cercor/bhh189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Preparation related task switch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197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899–912, </a:t>
            </a:r>
            <a:r>
              <a:rPr lang="en-US" altLang="en-US" sz="1000">
                <a:solidFill>
                  <a:srgbClr val="333333"/>
                </a:solidFill>
                <a:hlinkClick r:id="rId3"/>
              </a:rPr>
              <a:t>https://doi.org/10.1093/cercor/bhh189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Target related task switch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14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Stimulus–response incompatibility task. The timeline across the bottom represents the task timing for each ...</vt:lpstr>
      <vt:lpstr>Figure 2. Regions active for preparing to overcome a prepotent response tendency.
</vt:lpstr>
      <vt:lpstr>Figure 3. Regions showing activity for overcoming a prepotent response tendency for the target phase of the task.
</vt:lpstr>
      <vt:lpstr>Figure 4. Preparation related task switch activity.
</vt:lpstr>
      <vt:lpstr>Figure 5. Target related task switch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2024-04-26T02:42:32Z</dcterms:modified>
</cp:coreProperties>
</file>