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3605B2-82AC-4095-8581-A77D11D4D4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D0D597-CD7B-47D4-A3EA-D9216AF9FEB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Differential expression of some actin regulating proteins in BL6 vs. FVB Smn2B/-mice. Immunoblot analysis of lumbar spinal cord extracts of PND9 mice. (A and B) The ratio of phospho-cofilin (P-cofilin) to cofilin protein levels is increased in BL6 Smn2B/-mice compared to control mice (n = 3, unpaired t test, P &lt; 0.05). However, there was no obvious differential regulation between the two genetic strains tested. (C and D) There is no difference in the level of profilin 1 between wild type and Smn2B/- mice. However, there is an increase in their levels in FVB mice compared to BL6 (n = 3, unpaired t test, P &lt; 0.05). (E and F) Differential induction of plastin 3 in spinal cords of BL6 Smn2B/-mice. Plastin 3 levels are significantly higher in BL6 Smn2B/-mice comparing to their control wild types (n = 3, unpaired t test, P &lt; 0.05). In FVB Smn2B/-mice however, the level of plastin 3 was not altered (n = 3, unpaired t test, P = 0.06). * indicates significant difference. NS = not significant.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EFDF76-3216-4C45-BB05-11A38A045C2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20, 15 October 2016, Pages 4494–4506,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Differential expression of some actin regulating proteins in BL6 vs. FVB Smn</a:t>
            </a:r>
            <a:r>
              <a:rPr lang="en-US" altLang="en-US" b="0" baseline="30000"/>
              <a:t>2B/-</a:t>
            </a:r>
            <a:r>
              <a:rPr lang="en-US" altLang="en-US" b="0"/>
              <a:t>mice. Immunoblot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Differential expression of some actin regulating proteins in BL6 vs. FVB Smn2B/-mice. Immunoblot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2024-09-20T01:58:57Z</dcterms:modified>
</cp:coreProperties>
</file>