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8CBA7-C16E-4088-A021-C4F7349296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77AB0A-1C50-46E6-B8FE-96E1B3F66A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MSCs and MSC-chondrocytes on CII-reactive T-cell activation. Compared with the no-MSC controls that T cells (1:1 to APCs) only stimulated with CII in the absence of, MSCs/MSCs-chondrocytes suppressed MFI of CD69 (A) and CD25 (B) expressed on CII-stimulated T cells in a dose-dependent fashion after 5 days’ culture. Data were presented as mean MFI ± s.d. of triplicates of three separate experiments. *P &lt; 0.05 and **P &lt; 0.01 vs no-MSC controls for T cells from PBMCs in the presence of CII; #P &lt; 0.05 and ##P &lt; 0.01 vs no-MSC controls for T cells from SFMCs in the presence of CII. MSC-chondro, MSC-differentiated chondrocytes.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69C1C0-FA2A-414E-82A5-51D6D8665B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m28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47, Issue 1, January 2008, Pages 22–30,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https://doi.org/10.1093/rheumatology/kem284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Effects of MSCs and MSC-chondrocytes on CII-reactive T-cell activation. Compared with the no-MSC controls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Effects of MSCs and MSC-chondrocytes on CII-reactive T-cell activation. Compared with the no-MSC controls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2024-04-26T05:23:06Z</dcterms:modified>
</cp:coreProperties>
</file>