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6F38C-D236-4451-8814-69BB80242E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B4761-4620-447E-B705-700E67E58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11EE9-28AF-40D0-86F5-F84BDBD205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2024-04-26T21:37:15Z</dcterms:modified>
</cp:coreProperties>
</file>