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A2810-2369-494E-81FD-B28A0BD2FD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F042B-AEC8-4D74-819D-515A6E23F0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Figure.6. Multiple forms of hMYH transcripts and predicted polypeptides. (A) Sequences of 5′-regions (exons 1–3) of 10 different forms of hMYH cDNA. Sequences corresponding to the reported exons 2 and 3 are shown in box (18). Two putative initiation codons, ATG in exons 1 and 2, are shown in italic. (B) Predicted polypeptides encoded by the various hMYH transcripts. * indicates a methionine residue. The gray box indicates the mitochondrial targeting signal (19,56) and the hatched box indicates the 11 amino acid insertion.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B7B9F-A384-4B84-B565-922142A438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6.1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6, 15 March 2000, Pages 1355–1364,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https://doi.org/10.1093/nar/28.6.1355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Figure.6. Multiple forms of hMYH transcripts and predicted polypeptides. (A) Sequences of 5′-regions (exons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Figure.6. Multiple forms of hMYH transcripts and predicted polypeptides. (A) Sequences of 5′-regions (exons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2024-04-26T22:31:40Z</dcterms:modified>
</cp:coreProperties>
</file>