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8DCF2A-E6E1-4E7F-92DC-C25B1A6A47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E89081-E23C-4AB2-A15B-F98967F350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Areas of PFC showing a materials by condition interaction. (A) A region at the juncture of right GFm, GFi and GPrC, BA 9 (x = 37, y = 9, z = 28) in which, for objects only, the signal during processing of novel items [read, new (white)] was greater than during processing of old items [immediate, delay (black)] (P &lt; 0.025). (B) A region of left GFi, BA 47/45/insula (x = −32, y = 22, z = 2) in which, for words only, the signal during noting old/new [immediate, delay, new (black)] was greater than in read (white) (P &lt; 0.04). The y-axis represents the percentage signal change (times 4, 5, 6 relative to time 1) averaged across conditions as specified above. W, words; O, objects.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CED7E3-C6C8-4A5D-AF13-0310EC0D02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3.2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3, March 2003, Pages 265–273,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https://doi.org/10.1093/cercor/13.3.265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 </a:t>
            </a:r>
            <a:r>
              <a:rPr lang="en-US" altLang="en-US" b="0"/>
              <a:t>Areas of PFC showing a materials by condition interaction. (A) A region at the juncture of right GFm, GFi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 Areas of PFC showing a materials by condition interaction. (A) A region at the juncture of right GFm, GFi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2024-04-26T20:17:59Z</dcterms:modified>
</cp:coreProperties>
</file>