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280F0-A87B-408C-AC96-0B122E4A4D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CA666-A244-4C45-BC31-8637FEDBB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flow chart. Abbreviations: HCV, hepatitis C virus; HIV, human immunodeficiency virus; peg-IFN, pegylated interferon; RBV, ribavirin; SVR, sustained virological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39611-8DDE-4D81-8B1B-36C3DBC1C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Sustained virological response rates to pegylated interferon plus ribavirin in cirrhotic and noncirrhotic patients according to hepatitis C virus genotype (intention-to-treat analysis). Abbreviation: SVR, sustained virological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39611-8DDE-4D81-8B1B-36C3DBC1CC8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Virological responses at different time points in cirrhotic and noncirrhotic patients. Abbreviations: ETR, end of treatment response; RVR, rapid virological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39611-8DDE-4D81-8B1B-36C3DBC1CC8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s7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id/cis7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id/cis7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55, Issue 12, 15 December 2012, Pages 1719–1726,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https://doi.org/10.1093/cid/cis779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Study flow chart. Abbreviations: HCV, hepatitis C virus; HIV, human immunodeficiency virus; peg-IFN,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55, Issue 12, 15 December 2012, Pages 1719–1726,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https://doi.org/10.1093/cid/cis779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Sustained virological response rates to pegylated interferon plus ribavirin in cirrhotic and noncirrhotic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4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55, Issue 12, 15 December 2012, Pages 1719–1726,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https://doi.org/10.1093/cid/cis779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Virological responses at different time points in cirrhotic and noncirrhotic patients. Abbreviations: ETR,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6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Study flow chart. Abbreviations: HCV, hepatitis C virus; HIV, human immunodeficiency virus; peg-IFN, ...</vt:lpstr>
      <vt:lpstr>Figure 2. Sustained virological response rates to pegylated interferon plus ribavirin in cirrhotic and noncirrhotic ...</vt:lpstr>
      <vt:lpstr>Figure 3. Virological responses at different time points in cirrhotic and noncirrhotic patients. Abbreviations: ETR,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2024-04-26T13:23:59Z</dcterms:modified>
</cp:coreProperties>
</file>