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5F395A-A603-437B-AB1D-3643B2CB02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E12DFB-C478-4319-8DD4-6972FE59DE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3EFB26-E42E-4A0C-A4B3-5A2E6BC0E9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2024-04-26T02:15:45Z</dcterms:modified>
</cp:coreProperties>
</file>