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2B3C5-962C-4B2B-86E4-77EF96696A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2CDBC-E635-4FEF-A3C1-E092AEE682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CA4D9F-5E06-41D6-BA54-09415B38F2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2024-04-27T02:15:12Z</dcterms:modified>
</cp:coreProperties>
</file>