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9D11242-1A38-4B81-BA53-774738A1716E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D715CBA-80C0-43C8-B820-25128DA976AC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4.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Semantic repetition effects in posterior temporal ROIs. (a) Group activation maps of the [(inconsistent + consistent) − control] contrast are displayed on a template. Regions that responded to competition [(inconsistent + consistent) &gt; control] are displayed in warm colors and regions responded to semantic adaptation [control &gt; (inconsistent + consistent)] are depicted in cool colors. The figure is thresholded at P &lt; 0.05 (corrected). PLTC functionally defined ROIs are outlined in black. (b) Average time series data in PLTC function ROIs. Percent signal change from zero is on the y-axis, image number (TR) is on the x-axis.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2008. Published by Oxford University Press. All rights reserved. For permissions, please e-mail: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08DE7D0-ADB8-4291-B010-BCB42777EEEF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n018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18, Issue 11, November 2008, Pages 2574–2585,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https://doi.org/10.1093/cercor/bhn018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4. </a:t>
            </a:r>
            <a:r>
              <a:rPr lang="en-US" altLang="en-US" b="0"/>
              <a:t>Semantic repetition effects in posterior temporal ROIs. (a) Group activation maps of the [(inconsistent +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4. Semantic repetition effects in posterior temporal ROIs. (a) Group activation maps of the [(inconsistent +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2024-09-20T04:03:31Z</dcterms:modified>
</cp:coreProperties>
</file>