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87F90-BC74-41C7-A263-FEA01CB282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4084F-D3AE-4221-B31A-17D3797025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400AD-3B99-44B2-8691-A3409B41EF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2024-09-19T10:14:44Z</dcterms:modified>
</cp:coreProperties>
</file>