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187F90-BC74-41C7-A263-FEA01CB2821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34084F-D3AE-4221-B31A-17D37970255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5400AD-3B99-44B2-8691-A3409B41EF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2024-09-19T10:14:44Z</dcterms:modified>
</cp:coreProperties>
</file>