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52565-66B8-4BFC-88A0-10A003A1B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6BDBF-7295-4372-9589-D488311102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4D2DD-1249-41B9-8EA2-835510AF42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2024-05-08T00:58:39Z</dcterms:modified>
</cp:coreProperties>
</file>