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21260-134B-48A9-9C19-D9016D4237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79091-6AF4-441F-9F1A-7748E39D0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59DFBA-290E-47D2-8EBF-D16F1C4661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2024-09-20T02:44:34Z</dcterms:modified>
</cp:coreProperties>
</file>