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9D14600-00D9-4372-B259-82F99E80CBF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41B2E42-0E95-4B10-8E4E-25CF06BBCF4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Graphic representation of petri dishes inoculated with entomopathogens and distribution of treatments applied with blank paper discs. Numbers and letter represent treatments. W, distilled water; G, glyphosate; 1, RoundUp Ready-To-Use; 2, RoundUp Ultra2; 3, RoundUp Original; 4, RoundUp Original blank; 5, RoundUp Pro; 6, RoundUp Pro blank; 7, RoundUp Ultra; 8, RoundUp Ultra blank; 9, RoundUp RT; 10, RoundUp RT blank; 11, RoundUp UltraRT; 12, RoundUp UltraRT blank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Entomological Society of AmericaThis is an Open Access article distributed under the terms of the Creative Commons Attribution Non-Commercial License (http://creativecommons.org/licenses/by-nc/3.0/), which permits non-commercial reuse,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697ACB2-E5FA-4E71-BD33-C482EDB6EE2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different glyphosate, glyphosate formulations, and blank formulations on the in vitro growth of Neozygites floridana. Data are average spore concentration (spores × l06/ml; ± SD). Bars with same letters are not statistically different (P &lt; 0.050, Fisher protected LSD test)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Entomological Society of AmericaThis is an Open Access article distributed under the terms of the Creative Commons Attribution Non-Commercial License (http://creativecommons.org/licenses/by-nc/3.0/), which permits non-commercial reuse, distribution, and reproduction in any medium, provided the original work is properly cited. For commercial re-use, please contact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697ACB2-E5FA-4E71-BD33-C482EDB6EE2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603/0046-225X-31.6.12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603/0046-225X-31.6.12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31, Issue 6, 1 December 2002, Pages 1206–1212,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https://doi.org/10.1603/0046-225X-31.6.1206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Graphic representation of petri dishes inoculated with entomopathogens and distribution of treatments applied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703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Environ Entomol</a:t>
            </a:r>
            <a:r>
              <a:rPr lang="en-US" altLang="en-US" sz="1000">
                <a:solidFill>
                  <a:srgbClr val="333333"/>
                </a:solidFill>
              </a:rPr>
              <a:t>, Volume 31, Issue 6, 1 December 2002, Pages 1206–1212,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https://doi.org/10.1603/0046-225X-31.6.1206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Effect of different glyphosate, glyphosate formulations, and blank formulations on the in vitro growth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0" y="1371600"/>
            <a:ext cx="53243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Fig. 1. Graphic representation of petri dishes inoculated with entomopathogens and distribution of treatments applied ...</vt:lpstr>
      <vt:lpstr>Fig. 2. Effect of different glyphosate, glyphosate formulations, and blank formulations on the in vitro growth of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2024-04-26T06:14:11Z</dcterms:modified>
</cp:coreProperties>
</file>