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1E3BD-CF73-445A-B47D-54DAC45973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8308C-8EC4-4A72-A0AC-9321BFF3FA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joint distribution of the logarithmic magnification λ = ln (μ) and the convergence κ for sources at redshift zS = 1.5 (lighter areas correspond to higher probability densities on a logarithmic scale).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64ADE-A646-4FDC-B8B6-D2454AB2A0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joint distribution of the logarithmic magnification λ = ln (μ) and the convergence κ for sources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joint distribution of the logarithmic magnification λ = ln (μ) and the convergence κ for sources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2024-04-26T06:56:31Z</dcterms:modified>
</cp:coreProperties>
</file>