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925F00-F774-4A01-96F7-883FD21C16B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A87FDF-315D-4D41-BC03-1D3443CE326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Blind detection. estimated flux  in Jy of the polarized sources plotted against their real flux F. The average and 68 per cent confidence intervals (vertical bar) of 500 simulations are plotted. Top left: the NPF has been used and the noise corresponds to the high-noise zone. Top right: FF and high noise. Bottom left: NPF and low noise. Bottom right: FF and low noise. In all the plots, the straight line  is drawn for comparison.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 Journal compilation © 2009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AED195-9E56-4A7E-9813-A83B012044E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966.2009.14549.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395, Issue 2, May 2009, Pages 649–656, </a:t>
            </a:r>
            <a:r>
              <a:rPr lang="en-US" altLang="en-US" sz="1000">
                <a:solidFill>
                  <a:srgbClr val="333333"/>
                </a:solidFill>
                <a:hlinkClick r:id="rId3"/>
              </a:rPr>
              <a:t>https://doi.org/10.1111/j.1365-2966.2009.14549.x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Blind detection. estimated flux  in Jy of the polarized sources plotted against their real flux 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Blind detection. estimated flux  in Jy of the polarized sources plotted against their real flux 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2024-04-26T15:08:38Z</dcterms:modified>
</cp:coreProperties>
</file>