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F8DCE6-3BEC-43BE-81C3-AFEA453BCC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BC3944-17C3-4801-A2D4-59438FB011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Demographic and clinical information of the one patient, judgments on whom disclosed significant differences between the consultants in the two locations.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 on behalf of the British Society for Rheumatology.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93F5D8-488C-4CD1-8C05-D253E79518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influence (β-weight) of each cue on the change judgement for both groups of consultants.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 on behalf of the British Society for Rheumatology.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93F5D8-488C-4CD1-8C05-D253E795189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i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rheumatology/kei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44, Issue 11, November 2005, Pages 1407–1413,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https://doi.org/10.1093/rheumatology/kei029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Demographic and clinical information of the one patient, judgments on whom disclosed significant differences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11400" y="1371600"/>
            <a:ext cx="452558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44, Issue 11, November 2005, Pages 1407–1413,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https://doi.org/10.1093/rheumatology/kei029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Mean influence (β-weight) of each cue on the change judgement for both groups of consultants.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35200" y="1371600"/>
            <a:ext cx="466774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1. Demographic and clinical information of the one patient, judgments on whom disclosed significant differences ...</vt:lpstr>
      <vt:lpstr>Fig. 2. Mean influence (β-weight) of each cue on the change judgement for both groups of consultants.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2024-04-26T06:39:46Z</dcterms:modified>
</cp:coreProperties>
</file>