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5AA0D8-9D99-42CF-8BCF-9721DC044F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D92497-C50A-4165-BCD2-81E9188905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11B706-ACBC-4E0A-A51F-05BD154D4D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2024-04-26T10:16:26Z</dcterms:modified>
</cp:coreProperties>
</file>