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8A7ECF-4FBA-43B4-8209-A79DAAD99A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B887FD-0146-4A33-956A-39D8CA4826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 of GM-CSF on TRP53 synthesis in blastocysts. (A–L) Images are shown in red (PI; A, D, G and J), green (anti-TRP53; B, E, H and K) and merged (C, F, I and L) channels. Images are representation of &gt;20 blastocysts cultured in simple medium (A–C), control medium (D–F) or medium with rmGM-CSF (G–I). No staining was observed in the negative control (irrelevant primary antibody) (J–L). (M) Mean fluorescence intensity of TRP53 protein in ICM and TE cells of blastocysts cultured in simple medium (n = 11), control medium (n = 24) or medium with rmGM-CSF (n = 24). Data are mean + SEM, and the effect of treatment was evaluated by independent sample t-test. There was no significant difference between the control and GM-CSF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BE7171-5D66-48F1-B15A-BD7BE72571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p3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12, December 2009, Pages 2997–3009, </a:t>
            </a:r>
            <a:r>
              <a:rPr lang="en-US" altLang="en-US" sz="1000">
                <a:solidFill>
                  <a:srgbClr val="333333"/>
                </a:solidFill>
                <a:hlinkClick r:id="rId3"/>
              </a:rPr>
              <a:t>https://doi.org/10.1093/humrep/dep307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GM-CSF on TRP53 synthesis in blastocysts. (A–L) Images are shown in red (PI; A, D, G and J),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 of GM-CSF on TRP53 synthesis in blastocysts. (A–L) Images are shown in red (PI; A, D, G and J), green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2024-04-26T13:40:00Z</dcterms:modified>
</cp:coreProperties>
</file>