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28F811-C971-45E6-8981-8EDAA498F2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8CAA49-B758-41ED-A709-BD67ED1FFE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3F462A-9B10-49AF-92D6-EDD919E460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2024-04-27T04:50:04Z</dcterms:modified>
</cp:coreProperties>
</file>