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DC5FB-B6FA-458A-9EB1-0ECBD87476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88639E-5A8B-467E-8EF0-3BD7B566D3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 Preoperative views of a 53-year-old woman who underwent mastectomy, radiotherapy, and a failed lattissimus dorsi flap procedure. B, D, One year after delayed right breast reconstruction by lipomodeling in three sessions, with an interval of three months between sessions (injections of 205, 151, and 122 mL, respectively). The results shown are one year after the third session.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American Society for Aesthetic Plastic Surgery,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C93704-E701-4869-98E7-1FE2F33790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9.08.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29, Issue 5, September 2009, Pages 360–376, </a:t>
            </a:r>
            <a:r>
              <a:rPr lang="en-US" altLang="en-US" sz="1000">
                <a:solidFill>
                  <a:srgbClr val="333333"/>
                </a:solidFill>
                <a:hlinkClick r:id="rId3"/>
              </a:rPr>
              <a:t>https://doi.org/10.1016/j.asj.2009.08.010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 Preoperative views of a 53-year-old woman who underwent mastectomy, radiotherapy, and a failed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C, Preoperative views of a 53-year-old woman who underwent mastectomy, radiotherapy, and a failed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2024-04-26T15:23:48Z</dcterms:modified>
</cp:coreProperties>
</file>