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D0E126-50B5-4F5F-9399-DD31C1D84E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16C94F-0771-4DC4-A272-D969CEA70B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CBB137-2B5A-445A-9C1B-D53E94D553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2024-04-26T17:27:32Z</dcterms:modified>
</cp:coreProperties>
</file>