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83693D-6344-441C-8D1A-586B6AFCBF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654855-F0D5-435C-ABFC-9D4E67CE89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89F231-EC31-4AE4-9028-B8A4A9BD7AA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2024-09-18T19:09:31Z</dcterms:modified>
</cp:coreProperties>
</file>