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CC2DF6-3925-4159-9B9A-55DD1EDD58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C4EE4E-A114-4DCF-A64F-B45AF985E6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6C37C2-F61E-490F-9C6B-A95B6BA5B9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2024-09-20T04:36:34Z</dcterms:modified>
</cp:coreProperties>
</file>