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3396F-2CAF-4BF5-AD50-4FC9B84C5D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08EC2-0696-410E-98B9-15F5A10FB5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753BA7-C093-4C16-B32D-AC66260817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2024-05-08T11:39:52Z</dcterms:modified>
</cp:coreProperties>
</file>