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C7DADF3-577D-47F5-B7AD-14C1C9F4860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88DD227-2E11-48F9-96C6-190AD029781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Weekly total number of admissions and number of patients admitted with or acquiring methicillin-resistant Staphylococcus aureus (MRSA) in the intensive care unit during the study. Time of introducing interventions A, B, and C are shown. The expected number of outbreak strains of MRSA sequence type 239 (TW) and non-TW MRSA acquisitions generated using the best-fitting segmented regression models (model 1 in Table 2) are represented by a broken line. *The TW MRSA outbreak was first recognized in January 2004.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2009 by the Infectious Diseases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2173819-03CB-45DA-ACEC-3E7E226D643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86/64871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Clin Infect Dis</a:t>
            </a:r>
            <a:r>
              <a:rPr lang="en-US" altLang="en-US" sz="1000">
                <a:solidFill>
                  <a:srgbClr val="333333"/>
                </a:solidFill>
              </a:rPr>
              <a:t>, Volume 50, Issue 2, 15 January 2010, Pages 210–217,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https://doi.org/10.1086/648717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Weekly total number of admissions and number of patients admitted with or acquiring methicillin-resistant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 Weekly total number of admissions and number of patients admitted with or acquiring methicillin-resistant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2024-04-26T18:56:20Z</dcterms:modified>
</cp:coreProperties>
</file>