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504FE-338B-41E1-A7E7-C174EE88CF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6C289E-17BD-476E-8F9A-9DE9BD41C1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paradigm. A trial consisted of the presentation of the fixation cross followed by a black screen, followed by the presentation of the picture. After picture presentation, triple pulse erTMS was applied randomly at 1 of 5 different time windows. In the first trial shown in the figure, the TMS pulses were applied 225 ms after picture presentation and in the second trial shown, at 400 ms after picture presentation. Participants were instructed to name the presented picture as quickly as possible by responding into a microphone. After a jittered delay between 6 and 8 s, a new trial began.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48E3B3-0AA3-41A8-ADEC-C8C6DD23F0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701–709, </a:t>
            </a:r>
            <a:r>
              <a:rPr lang="en-US" altLang="en-US" sz="1000">
                <a:solidFill>
                  <a:srgbClr val="333333"/>
                </a:solidFill>
                <a:hlinkClick r:id="rId3"/>
              </a:rPr>
              <a:t>https://doi.org/10.1093/cercor/bhr155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paradigm. A trial consisted of the presentation of the fixation cross followed by a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paradigm. A trial consisted of the presentation of the fixation cross followed by a black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2024-04-26T18:41:48Z</dcterms:modified>
</cp:coreProperties>
</file>