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A7143-FA66-42B2-924A-EF15B9D90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0FAD2-451C-46CD-BFC9-C710F8848B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data. Word-stem cued recall accuracy scores (means ± SD) after single (×1) or repeated (×4) word encoding using a perceptual or a semantic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C9EFB-0812-427A-BDA8-6B5CCAE4E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Behavioral data. Word-stem cued recall accuracy scores (means ± SD) after single (×1) or repeated (×4) 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Behavioral data. Word-stem cued recall accuracy scores (means ± SD) after single (×1) or repeated (×4) 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2024-04-26T18:43:12Z</dcterms:modified>
</cp:coreProperties>
</file>