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7CC59-B741-43BB-810D-B9D9E0A96A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D52E8-89D4-4248-A619-F90DD61E05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Relative mean 40 Hz power for contra- and ipsilateral SSR generators. Normalized 40-Hz power values corresponding to each cortical area are shown on their respective ordinates, with the 2 stimulation conditions (left and right ear) appearing along the abscissa. The estimated marginal means for the patient group are shown in black, whereas those for controls appear in gray. Error bars depict one standard error of the mean. As shown, adolescent patients exhibited a significant (P &lt; 0.01) reduction in overall 40 Hz power relative to matched controls. In addition, when collapsed across groups and conditions, 40 Hz power was significantly stronger in right relative to left auditory cortices (P &lt; 0.001). There was also an ear stimulated-by-hemisphere interaction effect (P &lt; 0.05), which indicated right ear stimulation elicited more left-hemispheric 40 Hz power across the 2 groups. Lastly, the significantly reduced ear-of-stimulation effect found in patients (P &lt; 0.02) is also easily discernable from these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9281E-24E6-4D76-90C9-1B2F39E046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371–378, </a:t>
            </a:r>
            <a:r>
              <a:rPr lang="en-US" altLang="en-US" sz="1000">
                <a:solidFill>
                  <a:srgbClr val="333333"/>
                </a:solidFill>
                <a:hlinkClick r:id="rId3"/>
              </a:rPr>
              <a:t>https://doi.org/10.1093/cercor/bhm062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Relative mean 40 Hz power for contra- and ipsilateral SSR generators. Normalized 40-Hz power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Relative mean 40 Hz power for contra- and ipsilateral SSR generators. Normalized 40-Hz power values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2024-05-01T22:03:08Z</dcterms:modified>
</cp:coreProperties>
</file>