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7672C6-FD92-4AF0-A195-14B0602A0D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C56A77-9C8E-46F1-99EB-0E17E203E1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A0E12E-89C7-469A-BD5E-FF771E3661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2024-04-26T17:36:11Z</dcterms:modified>
</cp:coreProperties>
</file>