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2AEE577-734D-4B3C-977B-19E979420C4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D203FF4-0905-4B75-9037-E827BC8AB25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Alcohol consumption in relation to myocardial infarction diagnosis—percentage of participants changing alcohol consumption post-myocardial infarction diagnosis compared with their pre-myocardial infarction alcohol consumption.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2012. For permissions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9DC8A9E-E09D-4035-83AE-F99BEE71B14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ehs04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33, Issue 13, July 2012, Pages 1598–1605,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https://doi.org/10.1093/eurheartj/ehs047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 </a:t>
            </a:r>
            <a:r>
              <a:rPr lang="en-US" altLang="en-US" b="0"/>
              <a:t>Alcohol consumption in relation to myocardial infarction diagnosis—percentage of participants changing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 Alcohol consumption in relation to myocardial infarction diagnosis—percentage of participants changing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2024-09-19T02:30:45Z</dcterms:modified>
</cp:coreProperties>
</file>