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EE577-734D-4B3C-977B-19E979420C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03FF4-0905-4B75-9037-E827BC8AB2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Alcohol consumption in relation to myocardial infarction diagnosis—percentage of participants changing alcohol consumption post-myocardial infarction diagnosis compared with their pre-myocardial infarction alcohol consumption.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C8A9E-E09D-4035-83AE-F99BEE71B1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13, July 2012, Pages 1598–1605,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Alcohol consumption in relation to myocardial infarction diagnosis—percentage of participants changing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Alcohol consumption in relation to myocardial infarction diagnosis—percentage of participants changing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2024-09-19T02:30:45Z</dcterms:modified>
</cp:coreProperties>
</file>