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171C7-B66D-44D8-B506-121070158A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AD5B85-18FE-4D6F-A2A2-8BF55FA5D7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Alcohol consumption in relation to myocardial infarction diagnosis—percentage of participants changing alcohol consumption post-myocardial infarction diagnosis compared with their pre-myocardial infarction alcohol consumption.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30B569-3335-450A-93F0-8F7EFCF379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13, July 2012, Pages 1598–1605,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Alcohol consumption in relation to myocardial infarction diagnosis—percentage of participants changing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Alcohol consumption in relation to myocardial infarction diagnosis—percentage of participants changing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2024-09-20T05:01:22Z</dcterms:modified>
</cp:coreProperties>
</file>