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134A15-5280-4F61-AD78-9206946F16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24AA4B-F7B7-465A-8DA7-1C207FF44B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Effects of CS current direction on IHI. CS was placed over one of 5 different cortical areas (M1Hand, M1Face, PMd, S1, and DLPFC) at ISIs of 10 (A) and 50 ms (B). The abscissa indicates the CS location. The ordinate indicates conditioned MEP expressed as a percentage of MEP amplitude generated by TS alone. The dashed lines indicate the MEP generated by TS alone (100%). Values below 100% represent inhibition and values above 100% represent facilitation. M, L, A, P indicate medially, laterally, anteriorly, posteriorly directed induced currents in the brain,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DA520-11C4-4F66-923A-D4D245760B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1654–1665, </a:t>
            </a:r>
            <a:r>
              <a:rPr lang="en-US" altLang="en-US" sz="1000">
                <a:solidFill>
                  <a:srgbClr val="333333"/>
                </a:solidFill>
                <a:hlinkClick r:id="rId3"/>
              </a:rPr>
              <a:t>https://doi.org/10.1093/cercor/bhn201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Effects of CS current direction on IHI. CS was placed over one of 5 different cortical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Effects of CS current direction on IHI. CS was placed over one of 5 different cortical areas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2024-04-26T01:05:27Z</dcterms:modified>
</cp:coreProperties>
</file>