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0D0AC-035E-4962-92A0-11F5B4413A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ED1BC-9BDD-48FD-816B-CD7EBC8ACC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Scatter plots of the correlations between ( A ) plasma concentrations of homocysteine (Hc) and left atrial dimension (LAD), and ( B ) plasma concentrations of Hc and carboxy-terminal telopeptide of collagen type I (CITP).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E242D-9A2E-41A9-A33E-22FB690F0D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n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10, Issue 8, August 2008, Pages 961–966,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https://doi.org/10.1093/europace/eun140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Scatter plots of the correlations between ( A ) plasma concentrations of homocysteine (Hc) and left atrial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Scatter plots of the correlations between ( A ) plasma concentrations of homocysteine (Hc) and left atrial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2024-04-26T22:32:22Z</dcterms:modified>
</cp:coreProperties>
</file>